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0"/>
  </p:notesMasterIdLst>
  <p:sldIdLst>
    <p:sldId id="277" r:id="rId4"/>
    <p:sldId id="278" r:id="rId5"/>
    <p:sldId id="261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887380-52C9-A19D-00B4-55430254A4F8}" name="Brett Noble" initials="BN" userId="a106bd281889c8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35F"/>
    <a:srgbClr val="E7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50"/>
    <p:restoredTop sz="94524"/>
  </p:normalViewPr>
  <p:slideViewPr>
    <p:cSldViewPr snapToGrid="0">
      <p:cViewPr varScale="1">
        <p:scale>
          <a:sx n="69" d="100"/>
          <a:sy n="69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35EFB-A7C3-8040-8CFB-80F14F2900AD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25DF-D3E6-B442-9400-3BDCD4B6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43E26-141C-0EE9-CA09-2E9FB5F8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07253-D448-7BEC-BF1C-A5C43B022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45792-C10F-23B8-386C-9A511B4E2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7D65D-8CA0-B3DF-34D0-30A09974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25DF-D3E6-B442-9400-3BDCD4B61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25DF-D3E6-B442-9400-3BDCD4B61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D6AA-F0FC-3A9F-0711-9D53E571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60958-797B-6EC9-AC3B-D3208B0B0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636C1-F2D6-428D-CBC3-ADFACF427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D4371-9716-28A6-6957-848E2DC39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25DF-D3E6-B442-9400-3BDCD4B61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944B5-C3E1-7B55-63D8-BD95A8D7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1F677-0D9B-AF8E-B670-564DC81C6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2EE7D-C016-2B9B-40C6-B294063B6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1AD37-B7C5-3AB3-93EF-84D305C71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25DF-D3E6-B442-9400-3BDCD4B61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7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D721-C46E-66ED-7A4D-4C5CF804B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12F4F-CD70-BAF1-3C21-63498C605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3F566-81EF-72F2-9DB6-55BE95F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E1A81-5105-7228-F25F-0C440C4E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9B25-624E-CE8F-DF7D-79339EBA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A6B5-6247-C04A-4E90-0A98BD07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3686E-5A49-A457-2ADE-8A60AAB1D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3359-8E51-0AA4-33AE-8C65C954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B1DF-08CC-B883-D27C-6DECD2E8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68FB-CEF1-C886-16D9-D720DE8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E6BE7-B358-8F11-C8FA-411328F4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C125A-027B-D799-FC94-D1919125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5D999-935C-461C-DB0A-5051C1E4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74B3-A02D-0328-6642-B13665C1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C1C35-F05A-C937-33EA-28118758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38A1-F0A9-159C-06F2-6F80E3BE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7D88-651F-0F86-4FD6-778D04E1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5FE7-08E4-EE9E-9FDD-88F6B329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17933-D994-2DEF-4686-353BBEEA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3D02-69B4-8DC9-DA79-182C6942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8F67-D92F-38D8-CB91-DB33A9C9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898B-A35F-324E-118C-DBA81F2CB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F13E-D6D5-B8D5-2F58-60DEC75E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F61C-D39B-3B7E-56EB-CD8EC276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FFF3-9D26-D17F-E411-CD3B0597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4E34-7C3B-2045-FE36-AB53340D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6B7FC-0148-D047-07EE-B3E9AB9F2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3CFCF-8EE8-25B2-36AC-F0A2C968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49C7B-680E-B6F6-2EEA-95473BA9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1ED97-3DB6-AC11-9AB4-686545BC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196A9-227F-AC67-6538-FD6237B1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67F0-9551-01A7-59AC-7457BC00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6D0C-1193-BCF2-E490-564D5978C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35F74-56CE-8AA1-1AA9-E808CEB2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DD32-61A2-EDF8-CD57-99E3F6022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ACE2E-27C6-AE8A-EBEF-E6C4F934D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001443-89C9-F47E-E2FA-C2E612F4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2859E-2531-ECD1-FD5B-C7197AB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6739-417D-AE9E-D42A-84DC304D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41B1-8DB6-F121-FA97-90E0558D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8377F-7E9C-BCE2-947D-79A3A47A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1FB72-4828-9E1F-C835-276DC5E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C8EB2-7C68-07EA-D470-6BB33232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7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60D74-5F55-D1BB-4843-BD0801B3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2CCAA-D586-2015-BF88-FE6465E2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043CB-55D0-147C-77CA-6720D64B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C2F1-273F-5C1F-80E4-7DCD29A1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3B8A-E739-6C48-1D5B-4D42CD56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DCFA6-3231-E4BB-FF3B-C1726704B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E160E-F843-25AA-2004-E9504FB6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E693F-2198-9CE5-C4F6-D95759FF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2DE6D-4855-4B1E-4840-4C6A84F7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4B23-2288-A877-96CF-2806A1A3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33B62-AE40-3F43-CE0F-395B64B35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07CE0-4CF9-391B-8AE2-17CB958C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F0455-9967-5F2F-691D-78B5EF7A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876E2-A24E-9404-2FE5-27745541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DF05-A593-7E58-E99B-F2E3DE68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7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26504-3797-3A01-1FE8-F31CB39F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D7741-0C63-CBD7-4227-391A7C7B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C1B9-CD4D-8FC7-95FF-FC5D48FE2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7BC6CE-B2F2-BF4D-A3C9-CCE426C784C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C3B65-98C2-E486-61D4-AC98242F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B92E-7453-66D9-D47B-42E0C3C0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49BE8-2ACE-904B-BA13-A785195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onmeasure118.com/take-ac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red sign with white text&#10;&#10;Description automatically generated">
            <a:extLst>
              <a:ext uri="{FF2B5EF4-FFF2-40B4-BE49-F238E27FC236}">
                <a16:creationId xmlns:a16="http://schemas.microsoft.com/office/drawing/2014/main" id="{AD2F5A07-233C-6502-23F1-6E7815CDD5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1A50"/>
              </a:clrFrom>
              <a:clrTo>
                <a:srgbClr val="131A5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827" y="1066800"/>
            <a:ext cx="7591946" cy="3860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CDAF70-60A4-C8F7-63E8-02C1F10449D5}"/>
              </a:ext>
            </a:extLst>
          </p:cNvPr>
          <p:cNvSpPr txBox="1"/>
          <p:nvPr/>
        </p:nvSpPr>
        <p:spPr>
          <a:xfrm>
            <a:off x="3765462" y="5867400"/>
            <a:ext cx="4661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Electronic Resources</a:t>
            </a:r>
          </a:p>
        </p:txBody>
      </p:sp>
    </p:spTree>
    <p:extLst>
      <p:ext uri="{BB962C8B-B14F-4D97-AF65-F5344CB8AC3E}">
        <p14:creationId xmlns:p14="http://schemas.microsoft.com/office/powerpoint/2010/main" val="17574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9AB35-A6C5-5C71-1C5A-6CEA5B59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C27E29-DAB7-ED0E-7D44-98BFDA406AEB}"/>
              </a:ext>
            </a:extLst>
          </p:cNvPr>
          <p:cNvSpPr/>
          <p:nvPr/>
        </p:nvSpPr>
        <p:spPr>
          <a:xfrm>
            <a:off x="951321" y="1105585"/>
            <a:ext cx="10402479" cy="948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FD46F-D6A1-AF6D-CB52-399571B0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69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26235F"/>
                </a:solidFill>
                <a:latin typeface="Montserrat SemiBold" pitchFamily="2" charset="77"/>
              </a:rPr>
              <a:t>Hi Resolution Logo</a:t>
            </a:r>
          </a:p>
        </p:txBody>
      </p:sp>
      <p:pic>
        <p:nvPicPr>
          <p:cNvPr id="2050" name="Picture 2" descr="No on 118 hero">
            <a:extLst>
              <a:ext uri="{FF2B5EF4-FFF2-40B4-BE49-F238E27FC236}">
                <a16:creationId xmlns:a16="http://schemas.microsoft.com/office/drawing/2014/main" id="{EDB0E141-1AE7-CAE7-8889-45FF3EE4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333500"/>
            <a:ext cx="9821333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6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1E4ED7-6006-22C8-AD8A-F8399284513C}"/>
              </a:ext>
            </a:extLst>
          </p:cNvPr>
          <p:cNvSpPr/>
          <p:nvPr/>
        </p:nvSpPr>
        <p:spPr>
          <a:xfrm>
            <a:off x="951321" y="1105585"/>
            <a:ext cx="10402479" cy="948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138C5-0071-F125-7765-9027CF7F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69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26235F"/>
                </a:solidFill>
                <a:latin typeface="Montserrat SemiBold" pitchFamily="2" charset="77"/>
              </a:rPr>
              <a:t>Campaign QR Code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D8A8BCEC-C6E7-285E-ECAC-90CB0B68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013"/>
            <a:ext cx="4426852" cy="44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CA415-2032-C878-F5C3-01890223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F7269B-98BB-6DD6-0E48-54F0DC31822C}"/>
              </a:ext>
            </a:extLst>
          </p:cNvPr>
          <p:cNvSpPr/>
          <p:nvPr/>
        </p:nvSpPr>
        <p:spPr>
          <a:xfrm>
            <a:off x="951321" y="1105585"/>
            <a:ext cx="10402479" cy="948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F6C81-2D21-FA78-5724-2DE4E281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69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26235F"/>
                </a:solidFill>
                <a:latin typeface="Montserrat SemiBold" pitchFamily="2" charset="77"/>
              </a:rPr>
              <a:t>Template Social Media Posts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7C3EB2D-3468-62DE-B779-CCCD82901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14" y="1610255"/>
            <a:ext cx="11360291" cy="35628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F251C6-46EF-122F-FB7D-80B4FCE2EDD7}"/>
              </a:ext>
            </a:extLst>
          </p:cNvPr>
          <p:cNvSpPr txBox="1">
            <a:spLocks/>
          </p:cNvSpPr>
          <p:nvPr/>
        </p:nvSpPr>
        <p:spPr>
          <a:xfrm>
            <a:off x="838200" y="524774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26235F"/>
                </a:solidFill>
                <a:latin typeface="Montserrat SemiBold" pitchFamily="2" charset="77"/>
                <a:hlinkClick r:id="rId3"/>
              </a:rPr>
              <a:t>click here</a:t>
            </a:r>
            <a:endParaRPr lang="en-US" dirty="0">
              <a:solidFill>
                <a:srgbClr val="26235F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863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39171-DF66-4767-D99A-E40452DA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EF3975-D349-53AD-27E2-26BCE3688EE3}"/>
              </a:ext>
            </a:extLst>
          </p:cNvPr>
          <p:cNvSpPr/>
          <p:nvPr/>
        </p:nvSpPr>
        <p:spPr>
          <a:xfrm>
            <a:off x="951321" y="1105585"/>
            <a:ext cx="10402479" cy="948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47FE8-8ACE-A943-D20A-EAA69B47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79" y="44280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35F"/>
                </a:solidFill>
                <a:latin typeface="Montserrat SemiBold" pitchFamily="2" charset="77"/>
              </a:rPr>
              <a:t>Lobby/Break Room </a:t>
            </a:r>
            <a:br>
              <a:rPr lang="en-US" dirty="0">
                <a:solidFill>
                  <a:srgbClr val="26235F"/>
                </a:solidFill>
                <a:latin typeface="Montserrat SemiBold" pitchFamily="2" charset="77"/>
              </a:rPr>
            </a:br>
            <a:r>
              <a:rPr lang="en-US" dirty="0">
                <a:solidFill>
                  <a:srgbClr val="26235F"/>
                </a:solidFill>
                <a:latin typeface="Montserrat SemiBold" pitchFamily="2" charset="77"/>
              </a:rPr>
              <a:t>PowerPoint Slide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E778CB-199D-26C2-2368-D36AD6BB2563}"/>
              </a:ext>
            </a:extLst>
          </p:cNvPr>
          <p:cNvSpPr txBox="1">
            <a:spLocks/>
          </p:cNvSpPr>
          <p:nvPr/>
        </p:nvSpPr>
        <p:spPr>
          <a:xfrm>
            <a:off x="951321" y="2766218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26235F"/>
                </a:solidFill>
                <a:latin typeface="Montserrat SemiBold" pitchFamily="2" charset="77"/>
              </a:rPr>
              <a:t>available on next slide </a:t>
            </a:r>
          </a:p>
        </p:txBody>
      </p:sp>
    </p:spTree>
    <p:extLst>
      <p:ext uri="{BB962C8B-B14F-4D97-AF65-F5344CB8AC3E}">
        <p14:creationId xmlns:p14="http://schemas.microsoft.com/office/powerpoint/2010/main" val="128906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3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4B453-BB1D-DA02-DDC0-9F44C765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red sign with white text&#10;&#10;Description automatically generated">
            <a:extLst>
              <a:ext uri="{FF2B5EF4-FFF2-40B4-BE49-F238E27FC236}">
                <a16:creationId xmlns:a16="http://schemas.microsoft.com/office/drawing/2014/main" id="{C87A7A65-FC1E-DA27-5BB5-4EF6D61EF8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31A50"/>
              </a:clrFrom>
              <a:clrTo>
                <a:srgbClr val="131A5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026" y="389467"/>
            <a:ext cx="7591946" cy="3860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5C055F-E152-0065-2AA4-5A6E63AFFC5E}"/>
              </a:ext>
            </a:extLst>
          </p:cNvPr>
          <p:cNvSpPr txBox="1"/>
          <p:nvPr/>
        </p:nvSpPr>
        <p:spPr>
          <a:xfrm>
            <a:off x="3617948" y="6037646"/>
            <a:ext cx="4956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Learn more at NOonMeasure118.com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9D21B-869E-3D68-695D-FB634815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80565" y="4428523"/>
            <a:ext cx="1430866" cy="14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4E226A6119046AB3B59798DB58B52" ma:contentTypeVersion="13" ma:contentTypeDescription="Create a new document." ma:contentTypeScope="" ma:versionID="7a88fdbedfbdcf9cc8836e01a63ff595">
  <xsd:schema xmlns:xsd="http://www.w3.org/2001/XMLSchema" xmlns:xs="http://www.w3.org/2001/XMLSchema" xmlns:p="http://schemas.microsoft.com/office/2006/metadata/properties" xmlns:ns2="b8d3603f-ad25-4ec7-931e-46fadd697ba5" xmlns:ns3="26eea959-9a7c-4e5d-898a-16c96fd52874" targetNamespace="http://schemas.microsoft.com/office/2006/metadata/properties" ma:root="true" ma:fieldsID="6dabc47cb4991783ab3b56cc360e9aed" ns2:_="" ns3:_="">
    <xsd:import namespace="b8d3603f-ad25-4ec7-931e-46fadd697ba5"/>
    <xsd:import namespace="26eea959-9a7c-4e5d-898a-16c96fd52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3603f-ad25-4ec7-931e-46fadd697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8352e18-fd28-439d-bced-d644b29e30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ea959-9a7c-4e5d-898a-16c96fd528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1d309a9-a3fe-4362-b795-6b20dd1021d1}" ma:internalName="TaxCatchAll" ma:showField="CatchAllData" ma:web="26eea959-9a7c-4e5d-898a-16c96fd52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7D19C-86B8-4D3F-ACA5-037AA356A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A1932-769F-452B-9C2D-4D49E023F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3603f-ad25-4ec7-931e-46fadd697ba5"/>
    <ds:schemaRef ds:uri="26eea959-9a7c-4e5d-898a-16c96fd52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35</Words>
  <Application>Microsoft Macintosh PowerPoint</Application>
  <PresentationFormat>Widescreen</PresentationFormat>
  <Paragraphs>12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Montserrat SemiBold</vt:lpstr>
      <vt:lpstr>Office Theme</vt:lpstr>
      <vt:lpstr>PowerPoint Presentation</vt:lpstr>
      <vt:lpstr>Hi Resolution Logo</vt:lpstr>
      <vt:lpstr>Campaign QR Code</vt:lpstr>
      <vt:lpstr>Template Social Media Posts</vt:lpstr>
      <vt:lpstr>Lobby/Break Room  PowerPoint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Preston Mann</dc:creator>
  <cp:lastModifiedBy>Preston Mann</cp:lastModifiedBy>
  <cp:revision>58</cp:revision>
  <dcterms:created xsi:type="dcterms:W3CDTF">2024-07-07T03:57:24Z</dcterms:created>
  <dcterms:modified xsi:type="dcterms:W3CDTF">2024-09-27T15:38:15Z</dcterms:modified>
</cp:coreProperties>
</file>